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F3335-C5D0-401A-9415-9D57EDAD20A6}" v="81" dt="2019-11-22T08:55:46.379"/>
    <p1510:client id="{C709F1B3-5B83-495E-8638-40504FA04ED6}" v="21" dt="2019-11-21T13:38:28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Pensas" userId="dcf4ce4e-36fb-40bf-b997-8d72a90804f8" providerId="ADAL" clId="{98BF3335-C5D0-401A-9415-9D57EDAD20A6}"/>
    <pc:docChg chg="custSel delSld modSld">
      <pc:chgData name="Johanna Pensas" userId="dcf4ce4e-36fb-40bf-b997-8d72a90804f8" providerId="ADAL" clId="{98BF3335-C5D0-401A-9415-9D57EDAD20A6}" dt="2019-11-22T09:21:39.666" v="172" actId="2696"/>
      <pc:docMkLst>
        <pc:docMk/>
      </pc:docMkLst>
      <pc:sldChg chg="modSp">
        <pc:chgData name="Johanna Pensas" userId="dcf4ce4e-36fb-40bf-b997-8d72a90804f8" providerId="ADAL" clId="{98BF3335-C5D0-401A-9415-9D57EDAD20A6}" dt="2019-11-22T08:55:11.718" v="164" actId="20577"/>
        <pc:sldMkLst>
          <pc:docMk/>
          <pc:sldMk cId="898408619" sldId="259"/>
        </pc:sldMkLst>
        <pc:spChg chg="mod">
          <ac:chgData name="Johanna Pensas" userId="dcf4ce4e-36fb-40bf-b997-8d72a90804f8" providerId="ADAL" clId="{98BF3335-C5D0-401A-9415-9D57EDAD20A6}" dt="2019-11-22T08:55:11.718" v="164" actId="20577"/>
          <ac:spMkLst>
            <pc:docMk/>
            <pc:sldMk cId="898408619" sldId="259"/>
            <ac:spMk id="3" creationId="{00000000-0000-0000-0000-000000000000}"/>
          </ac:spMkLst>
        </pc:spChg>
      </pc:sldChg>
      <pc:sldChg chg="modSp del modAnim">
        <pc:chgData name="Johanna Pensas" userId="dcf4ce4e-36fb-40bf-b997-8d72a90804f8" providerId="ADAL" clId="{98BF3335-C5D0-401A-9415-9D57EDAD20A6}" dt="2019-11-22T09:21:39.666" v="172" actId="2696"/>
        <pc:sldMkLst>
          <pc:docMk/>
          <pc:sldMk cId="1219155448" sldId="260"/>
        </pc:sldMkLst>
        <pc:spChg chg="mod">
          <ac:chgData name="Johanna Pensas" userId="dcf4ce4e-36fb-40bf-b997-8d72a90804f8" providerId="ADAL" clId="{98BF3335-C5D0-401A-9415-9D57EDAD20A6}" dt="2019-11-22T08:50:07.819" v="98" actId="20577"/>
          <ac:spMkLst>
            <pc:docMk/>
            <pc:sldMk cId="1219155448" sldId="260"/>
            <ac:spMk id="2" creationId="{FA3B3DF0-46B0-4F34-8AB7-7A58DC63088E}"/>
          </ac:spMkLst>
        </pc:spChg>
        <pc:spChg chg="mod">
          <ac:chgData name="Johanna Pensas" userId="dcf4ce4e-36fb-40bf-b997-8d72a90804f8" providerId="ADAL" clId="{98BF3335-C5D0-401A-9415-9D57EDAD20A6}" dt="2019-11-22T08:55:46.379" v="171" actId="20577"/>
          <ac:spMkLst>
            <pc:docMk/>
            <pc:sldMk cId="1219155448" sldId="260"/>
            <ac:spMk id="3" creationId="{4D53BFFB-0B9C-4BA5-AA39-EC1B51561D09}"/>
          </ac:spMkLst>
        </pc:spChg>
      </pc:sldChg>
      <pc:sldChg chg="modSp">
        <pc:chgData name="Johanna Pensas" userId="dcf4ce4e-36fb-40bf-b997-8d72a90804f8" providerId="ADAL" clId="{98BF3335-C5D0-401A-9415-9D57EDAD20A6}" dt="2019-11-22T08:52:31.631" v="160" actId="20577"/>
        <pc:sldMkLst>
          <pc:docMk/>
          <pc:sldMk cId="3744936441" sldId="261"/>
        </pc:sldMkLst>
        <pc:spChg chg="mod">
          <ac:chgData name="Johanna Pensas" userId="dcf4ce4e-36fb-40bf-b997-8d72a90804f8" providerId="ADAL" clId="{98BF3335-C5D0-401A-9415-9D57EDAD20A6}" dt="2019-11-22T08:52:31.631" v="160" actId="20577"/>
          <ac:spMkLst>
            <pc:docMk/>
            <pc:sldMk cId="3744936441" sldId="261"/>
            <ac:spMk id="5" creationId="{00000000-0000-0000-0000-000000000000}"/>
          </ac:spMkLst>
        </pc:spChg>
      </pc:sldChg>
    </pc:docChg>
  </pc:docChgLst>
  <pc:docChgLst>
    <pc:chgData name="Johanna Pensas" userId="dcf4ce4e-36fb-40bf-b997-8d72a90804f8" providerId="ADAL" clId="{C709F1B3-5B83-495E-8638-40504FA04ED6}"/>
    <pc:docChg chg="custSel modSld">
      <pc:chgData name="Johanna Pensas" userId="dcf4ce4e-36fb-40bf-b997-8d72a90804f8" providerId="ADAL" clId="{C709F1B3-5B83-495E-8638-40504FA04ED6}" dt="2019-11-21T13:38:30.829" v="33" actId="27636"/>
      <pc:docMkLst>
        <pc:docMk/>
      </pc:docMkLst>
      <pc:sldChg chg="modSp modAnim">
        <pc:chgData name="Johanna Pensas" userId="dcf4ce4e-36fb-40bf-b997-8d72a90804f8" providerId="ADAL" clId="{C709F1B3-5B83-495E-8638-40504FA04ED6}" dt="2019-11-21T13:38:30.829" v="33" actId="27636"/>
        <pc:sldMkLst>
          <pc:docMk/>
          <pc:sldMk cId="1219155448" sldId="260"/>
        </pc:sldMkLst>
        <pc:spChg chg="mod">
          <ac:chgData name="Johanna Pensas" userId="dcf4ce4e-36fb-40bf-b997-8d72a90804f8" providerId="ADAL" clId="{C709F1B3-5B83-495E-8638-40504FA04ED6}" dt="2019-11-21T13:38:30.829" v="33" actId="27636"/>
          <ac:spMkLst>
            <pc:docMk/>
            <pc:sldMk cId="1219155448" sldId="260"/>
            <ac:spMk id="3" creationId="{4D53BFFB-0B9C-4BA5-AA39-EC1B51561D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399" y="1466602"/>
            <a:ext cx="10318418" cy="2340477"/>
          </a:xfrm>
        </p:spPr>
        <p:txBody>
          <a:bodyPr/>
          <a:lstStyle/>
          <a:p>
            <a:r>
              <a:rPr lang="fi-FI" sz="2800" dirty="0"/>
              <a:t>ARGUMENTAATIO:</a:t>
            </a:r>
            <a:br>
              <a:rPr lang="fi-FI" sz="2800" dirty="0"/>
            </a:br>
            <a:br>
              <a:rPr lang="fi-FI" dirty="0"/>
            </a:br>
            <a:r>
              <a:rPr lang="fi-FI" dirty="0"/>
              <a:t>VÄITÄ JA PERUSTELE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673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perusteleminen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80054"/>
            <a:ext cx="10378593" cy="56955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2800" b="1" dirty="0"/>
              <a:t>	</a:t>
            </a:r>
            <a:r>
              <a:rPr lang="fi-FI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VÄITE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dirty="0" err="1"/>
              <a:t>Esimerkiksi</a:t>
            </a:r>
            <a:r>
              <a:rPr lang="en-GB" dirty="0"/>
              <a:t>:</a:t>
            </a:r>
            <a:endParaRPr lang="fi-FI" sz="2800" dirty="0"/>
          </a:p>
          <a:p>
            <a:pPr lvl="3"/>
            <a:r>
              <a:rPr lang="fi-FI" sz="2200" dirty="0"/>
              <a:t>Hiihto on hyvä harrastus.</a:t>
            </a:r>
          </a:p>
          <a:p>
            <a:pPr marL="914400" lvl="2" indent="0">
              <a:buNone/>
            </a:pPr>
            <a:r>
              <a:rPr lang="en-GB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JA</a:t>
            </a:r>
            <a:endParaRPr lang="fi-FI"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fi-FI" sz="2800" b="1" dirty="0"/>
              <a:t>	</a:t>
            </a:r>
            <a:r>
              <a:rPr lang="fi-FI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PERUSTELUT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dirty="0" err="1"/>
              <a:t>Esimerkiksi</a:t>
            </a:r>
            <a:r>
              <a:rPr lang="en-GB" dirty="0"/>
              <a:t>:</a:t>
            </a:r>
            <a:endParaRPr lang="fi-FI" dirty="0"/>
          </a:p>
          <a:p>
            <a:pPr lvl="3"/>
            <a:r>
              <a:rPr lang="fi-FI" sz="2200" dirty="0"/>
              <a:t>Suomalaiset ovat aina hiihtäneet. 		</a:t>
            </a:r>
            <a:r>
              <a:rPr lang="fi-FI" sz="2200" i="1" dirty="0"/>
              <a:t>(Yhteinen historia)</a:t>
            </a:r>
          </a:p>
          <a:p>
            <a:pPr lvl="3"/>
            <a:r>
              <a:rPr lang="fi-FI" sz="2200" dirty="0"/>
              <a:t>Tutkimukset todistavat luonnossa</a:t>
            </a:r>
          </a:p>
          <a:p>
            <a:pPr marL="1371600" lvl="3" indent="0">
              <a:buNone/>
            </a:pPr>
            <a:r>
              <a:rPr lang="fi-FI" sz="2200" dirty="0"/>
              <a:t>	liikkumisen vähentävän stressiä. 		</a:t>
            </a:r>
            <a:r>
              <a:rPr lang="fi-FI" sz="2200" i="1" dirty="0"/>
              <a:t>(Auktoriteetti)</a:t>
            </a:r>
          </a:p>
          <a:p>
            <a:pPr lvl="3"/>
            <a:r>
              <a:rPr lang="fi-FI" sz="2200" dirty="0"/>
              <a:t>Pidän itse hiihtämisestä. 			</a:t>
            </a:r>
            <a:r>
              <a:rPr lang="fi-FI" sz="2200" i="1" dirty="0"/>
              <a:t>(Omat kokemukset)</a:t>
            </a:r>
          </a:p>
          <a:p>
            <a:endParaRPr lang="fi-FI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25C88D-CBBD-45F9-8609-F4877EA54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873" y="1532495"/>
            <a:ext cx="4025449" cy="301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D52726-1BEA-41E7-963D-654E51E49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9894" y="1219329"/>
            <a:ext cx="3780959" cy="3764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B86538-DF2B-4EC1-80AC-44FAD1E0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72" y="1228424"/>
            <a:ext cx="6781211" cy="6295782"/>
          </a:xfrm>
        </p:spPr>
        <p:txBody>
          <a:bodyPr>
            <a:normAutofit fontScale="90000"/>
          </a:bodyPr>
          <a:lstStyle/>
          <a:p>
            <a: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1. </a:t>
            </a:r>
            <a:r>
              <a:rPr lang="en-GB" sz="6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Miksi</a:t>
            </a:r>
            <a: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on </a:t>
            </a:r>
            <a:r>
              <a:rPr lang="en-GB" sz="6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tärkeää</a:t>
            </a:r>
            <a: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6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osata</a:t>
            </a:r>
            <a: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6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perustella</a:t>
            </a:r>
            <a: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6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oma</a:t>
            </a:r>
            <a: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6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mielipide</a:t>
            </a:r>
            <a: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  <a:b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br>
              <a:rPr lang="en-GB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fi-FI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2.  MISSÄ TILANTEISSA TÄYTYY OSATA VÄITTÄÄ JA PERUSTELLA?</a:t>
            </a:r>
            <a:br>
              <a:rPr lang="fi-FI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br>
              <a:rPr lang="fi-FI" dirty="0"/>
            </a:br>
            <a:b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endParaRPr lang="fi-FI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383075" y="287383"/>
            <a:ext cx="9795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/>
              <a:t>Pohdintatehtävä: Mielipiteen perustelu</a:t>
            </a:r>
          </a:p>
        </p:txBody>
      </p:sp>
    </p:spTree>
    <p:extLst>
      <p:ext uri="{BB962C8B-B14F-4D97-AF65-F5344CB8AC3E}">
        <p14:creationId xmlns:p14="http://schemas.microsoft.com/office/powerpoint/2010/main" val="374493644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288</TotalTime>
  <Words>91</Words>
  <Application>Microsoft Office PowerPoint</Application>
  <PresentationFormat>Laajakuva</PresentationFormat>
  <Paragraphs>15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ARGUMENTAATIO:  VÄITÄ JA PERUSTELE</vt:lpstr>
      <vt:lpstr>Mitä perusteleminen on?</vt:lpstr>
      <vt:lpstr>1. Miksi on tärkeää osata perustella oma mielipide?  2.  MISSÄ TILANTEISSA TÄYTYY OSATA VÄITTÄÄ JA PERUSTELLA?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ARGUMENTAATIO:  VÄITÄ JA PERUSTELE</dc:title>
  <dc:creator>Mika Pensas</dc:creator>
  <cp:lastModifiedBy>Johanna Pensas</cp:lastModifiedBy>
  <cp:revision>22</cp:revision>
  <dcterms:created xsi:type="dcterms:W3CDTF">2017-11-14T19:35:11Z</dcterms:created>
  <dcterms:modified xsi:type="dcterms:W3CDTF">2019-11-22T09:21:48Z</dcterms:modified>
</cp:coreProperties>
</file>